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63" r:id="rId3"/>
    <p:sldId id="264" r:id="rId4"/>
    <p:sldId id="265" r:id="rId5"/>
    <p:sldId id="266" r:id="rId6"/>
    <p:sldId id="269" r:id="rId7"/>
    <p:sldId id="270" r:id="rId8"/>
    <p:sldId id="268" r:id="rId9"/>
    <p:sldId id="271" r:id="rId10"/>
    <p:sldId id="258" r:id="rId11"/>
    <p:sldId id="259" r:id="rId12"/>
    <p:sldId id="260" r:id="rId13"/>
    <p:sldId id="261" r:id="rId14"/>
  </p:sldIdLst>
  <p:sldSz cx="12192000" cy="6858000"/>
  <p:notesSz cx="6858000" cy="9144000"/>
  <p:defaultTextStyle>
    <a:defPPr>
      <a:defRPr lang="en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5A5"/>
    <a:srgbClr val="FE0501"/>
    <a:srgbClr val="09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2844D-B2F5-4240-9079-DB4E85F349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1AFE1B-9B88-1C41-8B33-9A085DA7E4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83C20-4735-3740-AA8D-5C2ADCBD7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5265-7BBD-404D-8781-5A4A007CD447}" type="datetimeFigureOut">
              <a:rPr lang="en-US" smtClean="0"/>
              <a:t>8/16/21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79E6E-4C9E-414C-A4B1-F5F79B42B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AA535-B17D-B74F-8AEF-AAEC347CA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BDC24-0766-2E4E-9F4C-C716542ED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003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153A7-9C4F-3742-AAE2-C638D51E2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75334A-EA4B-DA45-8E56-A658302311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DBC6-DA5A-6646-B8C1-A0A20661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5265-7BBD-404D-8781-5A4A007CD447}" type="datetimeFigureOut">
              <a:rPr lang="en-US" smtClean="0"/>
              <a:t>8/16/21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BA291-60CC-BC43-89F8-D088513FF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3B1F6-58DD-A643-854B-0BE3E40DF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BDC24-0766-2E4E-9F4C-C716542ED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660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CB06A7-D937-CA46-A225-B1685D5B7C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248548-2A27-5F43-9B7E-FD04C33310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1005F-67D6-234A-9999-2C1021036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5265-7BBD-404D-8781-5A4A007CD447}" type="datetimeFigureOut">
              <a:rPr lang="en-US" smtClean="0"/>
              <a:t>8/16/21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E7D73-93F5-AB48-89C1-7BB0C58A8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3159C-AE74-8C48-BEEB-497D00EAD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BDC24-0766-2E4E-9F4C-C716542ED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185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D6692-B31A-3646-ADCC-D6F187EA5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6463C-E0E6-D04A-B22C-19CBE423C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D3A3E-01BE-4948-8F9B-EEBC18A35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5265-7BBD-404D-8781-5A4A007CD447}" type="datetimeFigureOut">
              <a:rPr lang="en-US" smtClean="0"/>
              <a:t>8/16/21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706CA-0701-7C4E-B15F-05679252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97FA8-1636-A44F-A059-2F897960D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BDC24-0766-2E4E-9F4C-C716542ED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29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04675-59F8-D248-BAD5-899D8E03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AF5E6-3493-3347-A953-1023F0945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8179C-3924-D449-AD30-23C39A306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5265-7BBD-404D-8781-5A4A007CD447}" type="datetimeFigureOut">
              <a:rPr lang="en-US" smtClean="0"/>
              <a:t>8/16/21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BC481-C651-8E44-902E-61A8E0416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F4D52-1F52-B44F-9812-FBD024632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BDC24-0766-2E4E-9F4C-C716542ED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78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87B9B-A2E0-7942-BC55-B9A99D0A1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EF617-4E64-9A4F-B225-03925B068F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5ACF7-AB62-3147-884D-F99DC0EB2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BAD94E-524D-8542-B49C-021A98239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5265-7BBD-404D-8781-5A4A007CD447}" type="datetimeFigureOut">
              <a:rPr lang="en-US" smtClean="0"/>
              <a:t>8/16/21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6C9304-84DC-5A40-9901-132107537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DEF744-D26F-C24B-A546-090686D73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BDC24-0766-2E4E-9F4C-C716542ED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80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B3873-D0B7-3940-A7C7-344786801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00BF90-DF92-8940-A4E5-0405BE5C7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224F66-6F5B-9840-9287-848E1B4D2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52C79C-12A7-014C-84E5-F8B8F8AB91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884647-3F96-734F-9BC6-F5577D283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8B71A0-A3D9-EA4B-9216-CA6D7072D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5265-7BBD-404D-8781-5A4A007CD447}" type="datetimeFigureOut">
              <a:rPr lang="en-US" smtClean="0"/>
              <a:t>8/16/21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DCF27A-C534-9B41-ADE2-FA562F1AE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2DD8BF-E9B2-1C4A-BB92-D277B5903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BDC24-0766-2E4E-9F4C-C716542ED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33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60041-15A6-E245-B5DE-288E68EE4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051FDC-D6A2-E04D-8B40-700CE336A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5265-7BBD-404D-8781-5A4A007CD447}" type="datetimeFigureOut">
              <a:rPr lang="en-US" smtClean="0"/>
              <a:t>8/16/21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CD8500-E1B0-ED43-A3B4-15AA56FF1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BEC2A2-8C75-BB4C-8CC6-3BDF89167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BDC24-0766-2E4E-9F4C-C716542ED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86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A65227-AFF7-BE4B-BC4F-3BB7EC9B7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5265-7BBD-404D-8781-5A4A007CD447}" type="datetimeFigureOut">
              <a:rPr lang="en-US" smtClean="0"/>
              <a:t>8/16/21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E49FF8-F71D-9D4A-BCAE-F9ECF4D78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9E677-D76D-D14D-B56B-227272E7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BDC24-0766-2E4E-9F4C-C716542ED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6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17D8B-C9C4-664A-92B3-81FE3C558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8C18A-1894-0B43-926A-40ABCC9C3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B04DF8-E6CD-C140-9F18-DE0B403448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0CDC53-B0F1-3649-A165-E153A9DEC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5265-7BBD-404D-8781-5A4A007CD447}" type="datetimeFigureOut">
              <a:rPr lang="en-US" smtClean="0"/>
              <a:t>8/16/21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88BDF6-1C1E-144E-B969-4496B2508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8BE063-E143-664B-B83A-A05291E40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BDC24-0766-2E4E-9F4C-C716542ED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639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C6A90-63C2-4046-878E-8081C979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F6CD85-E415-A641-8F11-C82E1C037C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64CEA0-92D3-BA46-A378-A80941175A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9EBB37-60DE-0E45-8C58-70CBA7C4C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5265-7BBD-404D-8781-5A4A007CD447}" type="datetimeFigureOut">
              <a:rPr lang="en-US" smtClean="0"/>
              <a:t>8/16/21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BFC65-F90E-D243-AFB2-F2C328E21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D9D52E-58ED-BC46-83A5-F946CF734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BDC24-0766-2E4E-9F4C-C716542ED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168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05298-7E01-5349-B47C-E948BF70D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85DDD7-EEAF-0148-9C88-F6E735FC4B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E425B-3244-8F42-B0A2-8D2C543D34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B5265-7BBD-404D-8781-5A4A007CD447}" type="datetimeFigureOut">
              <a:rPr lang="en-US" smtClean="0"/>
              <a:t>8/16/21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DE2A0-4CC3-1641-89B4-196EEDA1D5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99DE1-EA20-EF40-8901-3C5C12BC4A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BDC24-0766-2E4E-9F4C-C716542ED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70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019184-900B-2143-8E39-C496AB36A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641" y="0"/>
            <a:ext cx="8238717" cy="63435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189762-BF0C-1846-81A2-99E3CBAC1223}"/>
              </a:ext>
            </a:extLst>
          </p:cNvPr>
          <p:cNvSpPr txBox="1"/>
          <p:nvPr/>
        </p:nvSpPr>
        <p:spPr>
          <a:xfrm>
            <a:off x="0" y="6488668"/>
            <a:ext cx="9573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Weekly Briefing Independent Sage -  UK, 21st May 2021, https://</a:t>
            </a:r>
            <a:r>
              <a:rPr lang="en-US" dirty="0" err="1"/>
              <a:t>www.independentsage.org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542091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0EE3B1-C822-8A43-8673-F940727DB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35"/>
            <a:ext cx="12192000" cy="682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62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AD7DB6-D333-D549-9934-F95D43990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"/>
            <a:ext cx="12192000" cy="682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96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D38D24-A760-2A41-9525-9B25BDABF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894"/>
            <a:ext cx="12192000" cy="668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141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38E658-DD31-1648-8919-3A2A66E50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" y="0"/>
            <a:ext cx="121790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483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189762-BF0C-1846-81A2-99E3CBAC1223}"/>
              </a:ext>
            </a:extLst>
          </p:cNvPr>
          <p:cNvSpPr txBox="1"/>
          <p:nvPr/>
        </p:nvSpPr>
        <p:spPr>
          <a:xfrm>
            <a:off x="0" y="6488668"/>
            <a:ext cx="9573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Weekly Briefing Independent Sage -  UK, 21st May 2021, https://</a:t>
            </a:r>
            <a:r>
              <a:rPr lang="en-US" dirty="0" err="1"/>
              <a:t>www.independentsage.org</a:t>
            </a:r>
            <a:r>
              <a:rPr lang="en-US" dirty="0"/>
              <a:t>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06487-3774-A147-B408-8662DF1C6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741" y="0"/>
            <a:ext cx="8820518" cy="625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61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189762-BF0C-1846-81A2-99E3CBAC1223}"/>
              </a:ext>
            </a:extLst>
          </p:cNvPr>
          <p:cNvSpPr txBox="1"/>
          <p:nvPr/>
        </p:nvSpPr>
        <p:spPr>
          <a:xfrm>
            <a:off x="0" y="6488668"/>
            <a:ext cx="9573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Weekly Briefing Independent Sage -  UK, 21st May 2021, https://</a:t>
            </a:r>
            <a:r>
              <a:rPr lang="en-US" dirty="0" err="1"/>
              <a:t>www.independentsage.org</a:t>
            </a:r>
            <a:r>
              <a:rPr lang="en-US" dirty="0"/>
              <a:t>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9D0A9B-BADB-A740-8C20-A9D5E43DD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921" y="0"/>
            <a:ext cx="8336701" cy="62022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3D311C-0DDD-604B-9E0F-44F4E149B02A}"/>
              </a:ext>
            </a:extLst>
          </p:cNvPr>
          <p:cNvSpPr txBox="1"/>
          <p:nvPr/>
        </p:nvSpPr>
        <p:spPr>
          <a:xfrm>
            <a:off x="9504782" y="4547287"/>
            <a:ext cx="2464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900FF"/>
                </a:solidFill>
              </a:rPr>
              <a:t>Variante</a:t>
            </a:r>
            <a:r>
              <a:rPr lang="en-US" b="1" dirty="0">
                <a:solidFill>
                  <a:srgbClr val="0900FF"/>
                </a:solidFill>
              </a:rPr>
              <a:t> Alfa (</a:t>
            </a:r>
            <a:r>
              <a:rPr lang="en-US" b="1" dirty="0" err="1">
                <a:solidFill>
                  <a:srgbClr val="0900FF"/>
                </a:solidFill>
              </a:rPr>
              <a:t>Británica</a:t>
            </a:r>
            <a:r>
              <a:rPr lang="en-US" b="1" dirty="0">
                <a:solidFill>
                  <a:srgbClr val="0900FF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7CF6C7-AABD-9C48-979A-BCC8046FF2BB}"/>
              </a:ext>
            </a:extLst>
          </p:cNvPr>
          <p:cNvSpPr txBox="1"/>
          <p:nvPr/>
        </p:nvSpPr>
        <p:spPr>
          <a:xfrm>
            <a:off x="9504782" y="5018395"/>
            <a:ext cx="1549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E0501"/>
                </a:solidFill>
              </a:rPr>
              <a:t>Variante</a:t>
            </a:r>
            <a:r>
              <a:rPr lang="en-US" b="1" dirty="0">
                <a:solidFill>
                  <a:srgbClr val="FE0501"/>
                </a:solidFill>
              </a:rPr>
              <a:t> Delta</a:t>
            </a:r>
          </a:p>
        </p:txBody>
      </p:sp>
    </p:spTree>
    <p:extLst>
      <p:ext uri="{BB962C8B-B14F-4D97-AF65-F5344CB8AC3E}">
        <p14:creationId xmlns:p14="http://schemas.microsoft.com/office/powerpoint/2010/main" val="365716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189762-BF0C-1846-81A2-99E3CBAC1223}"/>
              </a:ext>
            </a:extLst>
          </p:cNvPr>
          <p:cNvSpPr txBox="1"/>
          <p:nvPr/>
        </p:nvSpPr>
        <p:spPr>
          <a:xfrm>
            <a:off x="0" y="6488668"/>
            <a:ext cx="9573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Weekly Briefing Independent Sage -  UK, 21st May 2021, https://</a:t>
            </a:r>
            <a:r>
              <a:rPr lang="en-US" dirty="0" err="1"/>
              <a:t>www.independentsage.org</a:t>
            </a:r>
            <a:r>
              <a:rPr lang="en-US" dirty="0"/>
              <a:t>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74AFF6-AAB9-254C-8D23-2D44C0E0F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656" y="0"/>
            <a:ext cx="8596687" cy="62895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F7DBE7-C69E-E54B-B281-CE09D6478FF8}"/>
              </a:ext>
            </a:extLst>
          </p:cNvPr>
          <p:cNvSpPr txBox="1"/>
          <p:nvPr/>
        </p:nvSpPr>
        <p:spPr>
          <a:xfrm>
            <a:off x="9727223" y="4189478"/>
            <a:ext cx="2145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A6A5A5"/>
                </a:solidFill>
              </a:rPr>
              <a:t>Evolucion</a:t>
            </a:r>
            <a:r>
              <a:rPr lang="en-US" b="1" dirty="0">
                <a:solidFill>
                  <a:srgbClr val="A6A5A5"/>
                </a:solidFill>
              </a:rPr>
              <a:t> </a:t>
            </a:r>
            <a:r>
              <a:rPr lang="en-US" b="1" dirty="0" err="1">
                <a:solidFill>
                  <a:srgbClr val="A6A5A5"/>
                </a:solidFill>
              </a:rPr>
              <a:t>observada</a:t>
            </a:r>
            <a:endParaRPr lang="en-US" b="1" dirty="0">
              <a:solidFill>
                <a:srgbClr val="A6A5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581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189762-BF0C-1846-81A2-99E3CBAC1223}"/>
              </a:ext>
            </a:extLst>
          </p:cNvPr>
          <p:cNvSpPr txBox="1"/>
          <p:nvPr/>
        </p:nvSpPr>
        <p:spPr>
          <a:xfrm>
            <a:off x="0" y="6488668"/>
            <a:ext cx="9573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Weekly Briefing Independent Sage -  UK, 21st May 2021, https://</a:t>
            </a:r>
            <a:r>
              <a:rPr lang="en-US" dirty="0" err="1"/>
              <a:t>www.independentsage.org</a:t>
            </a:r>
            <a:r>
              <a:rPr lang="en-US" dirty="0"/>
              <a:t>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8CF194-84FA-8941-98E8-8CD897B25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513" y="0"/>
            <a:ext cx="8232974" cy="61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64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189762-BF0C-1846-81A2-99E3CBAC1223}"/>
              </a:ext>
            </a:extLst>
          </p:cNvPr>
          <p:cNvSpPr txBox="1"/>
          <p:nvPr/>
        </p:nvSpPr>
        <p:spPr>
          <a:xfrm>
            <a:off x="0" y="6488668"/>
            <a:ext cx="238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Financial Times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9AFE95A9-05AE-9A4C-9F18-605870C99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132" y="111211"/>
            <a:ext cx="9051736" cy="607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590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AA890837-DA77-844B-9154-4D6FCCECD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0725"/>
            <a:ext cx="12192000" cy="541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CD8787-B366-7F40-8096-A958580F24D7}"/>
              </a:ext>
            </a:extLst>
          </p:cNvPr>
          <p:cNvSpPr txBox="1"/>
          <p:nvPr/>
        </p:nvSpPr>
        <p:spPr>
          <a:xfrm>
            <a:off x="0" y="6488668"/>
            <a:ext cx="238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Financial Times</a:t>
            </a:r>
          </a:p>
        </p:txBody>
      </p:sp>
    </p:spTree>
    <p:extLst>
      <p:ext uri="{BB962C8B-B14F-4D97-AF65-F5344CB8AC3E}">
        <p14:creationId xmlns:p14="http://schemas.microsoft.com/office/powerpoint/2010/main" val="4235386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189762-BF0C-1846-81A2-99E3CBAC1223}"/>
              </a:ext>
            </a:extLst>
          </p:cNvPr>
          <p:cNvSpPr txBox="1"/>
          <p:nvPr/>
        </p:nvSpPr>
        <p:spPr>
          <a:xfrm>
            <a:off x="0" y="6488668"/>
            <a:ext cx="9573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Weekly Briefing Independent Sage -  UK, 21st May 2021, https://</a:t>
            </a:r>
            <a:r>
              <a:rPr lang="en-US" dirty="0" err="1"/>
              <a:t>www.independentsage.org</a:t>
            </a:r>
            <a:r>
              <a:rPr lang="en-US" dirty="0"/>
              <a:t>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06535B-179D-D74A-AAAE-957814324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471" y="0"/>
            <a:ext cx="8941058" cy="632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398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189762-BF0C-1846-81A2-99E3CBAC1223}"/>
              </a:ext>
            </a:extLst>
          </p:cNvPr>
          <p:cNvSpPr txBox="1"/>
          <p:nvPr/>
        </p:nvSpPr>
        <p:spPr>
          <a:xfrm>
            <a:off x="0" y="6488668"/>
            <a:ext cx="96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Weekly Briefing Independent Sage -  UK, 25 Junio 2021, https://</a:t>
            </a:r>
            <a:r>
              <a:rPr lang="en-US" dirty="0" err="1"/>
              <a:t>www.independentsage.org</a:t>
            </a:r>
            <a:r>
              <a:rPr lang="en-US" dirty="0"/>
              <a:t>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958F63-F659-8243-B314-52CBC6127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577" y="0"/>
            <a:ext cx="7885159" cy="607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49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7026</TotalTime>
  <Words>164</Words>
  <Application>Microsoft Macintosh PowerPoint</Application>
  <PresentationFormat>Widescreen</PresentationFormat>
  <Paragraphs>12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Ernesto Laval</dc:creator>
  <cp:lastModifiedBy>Ernesto Laval</cp:lastModifiedBy>
  <cp:revision>1</cp:revision>
  <dcterms:created xsi:type="dcterms:W3CDTF">2021-08-16T23:53:47Z</dcterms:created>
  <dcterms:modified xsi:type="dcterms:W3CDTF">2021-08-21T21:00:10Z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ac68920-e5e7-41e4-8a2e-9f605086524d_Enabled">
    <vt:lpwstr>true</vt:lpwstr>
  </property>
  <property fmtid="{D5CDD505-2E9C-101B-9397-08002B2CF9AE}" pid="3" name="MSIP_Label_fac68920-e5e7-41e4-8a2e-9f605086524d_SetDate">
    <vt:lpwstr>2021-08-16T23:53:47Z</vt:lpwstr>
  </property>
  <property fmtid="{D5CDD505-2E9C-101B-9397-08002B2CF9AE}" pid="4" name="MSIP_Label_fac68920-e5e7-41e4-8a2e-9f605086524d_Method">
    <vt:lpwstr>Standard</vt:lpwstr>
  </property>
  <property fmtid="{D5CDD505-2E9C-101B-9397-08002B2CF9AE}" pid="5" name="MSIP_Label_fac68920-e5e7-41e4-8a2e-9f605086524d_Name">
    <vt:lpwstr>fac68920-e5e7-41e4-8a2e-9f605086524d</vt:lpwstr>
  </property>
  <property fmtid="{D5CDD505-2E9C-101B-9397-08002B2CF9AE}" pid="6" name="MSIP_Label_fac68920-e5e7-41e4-8a2e-9f605086524d_SiteId">
    <vt:lpwstr>60970fd0-5dce-4e4b-9327-402ea26b7ea2</vt:lpwstr>
  </property>
  <property fmtid="{D5CDD505-2E9C-101B-9397-08002B2CF9AE}" pid="7" name="MSIP_Label_fac68920-e5e7-41e4-8a2e-9f605086524d_ActionId">
    <vt:lpwstr>5f2576a1-73d4-493b-a34b-979f3fbb6d20</vt:lpwstr>
  </property>
  <property fmtid="{D5CDD505-2E9C-101B-9397-08002B2CF9AE}" pid="8" name="MSIP_Label_fac68920-e5e7-41e4-8a2e-9f605086524d_ContentBits">
    <vt:lpwstr>0</vt:lpwstr>
  </property>
</Properties>
</file>